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1" r:id="rId2"/>
    <p:sldMasterId id="2147483713" r:id="rId3"/>
    <p:sldMasterId id="214748373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</p:sldIdLst>
  <p:sldSz cx="12188825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D0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8539" y="2514601"/>
            <a:ext cx="8913077" cy="2262781"/>
          </a:xfrm>
        </p:spPr>
        <p:txBody>
          <a:bodyPr anchor="b">
            <a:normAutofit/>
          </a:bodyPr>
          <a:lstStyle>
            <a:lvl1pPr>
              <a:defRPr sz="53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8539" y="4777380"/>
            <a:ext cx="8913077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744198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4529541"/>
            <a:ext cx="779564" cy="365125"/>
          </a:xfrm>
        </p:spPr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6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09600"/>
            <a:ext cx="8913077" cy="311704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49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4159" y="3505200"/>
            <a:ext cx="7534591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868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2438401"/>
            <a:ext cx="8913078" cy="2724845"/>
          </a:xfrm>
        </p:spPr>
        <p:txBody>
          <a:bodyPr anchor="b">
            <a:normAutofit/>
          </a:bodyPr>
          <a:lstStyle>
            <a:lvl1pPr algn="l">
              <a:defRPr sz="47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480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  <p:sp>
        <p:nvSpPr>
          <p:cNvPr id="17" name="TextBox 16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24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27407"/>
            <a:ext cx="8913077" cy="2880020"/>
          </a:xfrm>
        </p:spPr>
        <p:txBody>
          <a:bodyPr anchor="ctr">
            <a:normAutofit/>
          </a:bodyPr>
          <a:lstStyle>
            <a:lvl1pPr algn="l">
              <a:defRPr sz="47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915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000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2392" y="627406"/>
            <a:ext cx="2207026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8538" y="627406"/>
            <a:ext cx="6475313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70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448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365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817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250" y="624110"/>
            <a:ext cx="8909366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538" y="2133600"/>
            <a:ext cx="8913078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475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300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995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178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485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890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037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670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523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789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684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2058750"/>
            <a:ext cx="8913077" cy="146880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3530129"/>
            <a:ext cx="8913077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036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515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023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19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72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536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843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54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025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7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6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760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8538" y="2133600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8874" y="2126222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018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05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568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818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080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0556" y="1300786"/>
            <a:ext cx="8687713" cy="2509213"/>
          </a:xfrm>
        </p:spPr>
        <p:txBody>
          <a:bodyPr anchor="b">
            <a:normAutofit/>
          </a:bodyPr>
          <a:lstStyle>
            <a:lvl1pPr algn="ctr">
              <a:defRPr sz="47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0556" y="3886201"/>
            <a:ext cx="8687713" cy="1371599"/>
          </a:xfrm>
        </p:spPr>
        <p:txBody>
          <a:bodyPr>
            <a:normAutofit/>
          </a:bodyPr>
          <a:lstStyle>
            <a:lvl1pPr marL="0" indent="0" algn="ctr">
              <a:buNone/>
              <a:defRPr sz="2199">
                <a:solidFill>
                  <a:schemeClr val="bg1">
                    <a:lumMod val="50000"/>
                  </a:schemeClr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640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536" y="2367093"/>
            <a:ext cx="10361127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166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6" y="828564"/>
            <a:ext cx="10349056" cy="2736819"/>
          </a:xfrm>
        </p:spPr>
        <p:txBody>
          <a:bodyPr anchor="b">
            <a:normAutofit/>
          </a:bodyPr>
          <a:lstStyle>
            <a:lvl1pPr>
              <a:defRPr sz="3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536" y="3657458"/>
            <a:ext cx="10349056" cy="1368183"/>
          </a:xfrm>
        </p:spPr>
        <p:txBody>
          <a:bodyPr>
            <a:normAutofit/>
          </a:bodyPr>
          <a:lstStyle>
            <a:lvl1pPr marL="0" indent="0" algn="ctr">
              <a:buNone/>
              <a:defRPr sz="1999">
                <a:solidFill>
                  <a:schemeClr val="bg1">
                    <a:lumMod val="50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3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537" y="618518"/>
            <a:ext cx="10361752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536" y="2367093"/>
            <a:ext cx="510469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0593" y="2367093"/>
            <a:ext cx="51040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095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537" y="618518"/>
            <a:ext cx="10361752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029" y="2371018"/>
            <a:ext cx="4872205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5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537" y="3051013"/>
            <a:ext cx="510469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4757" y="2371018"/>
            <a:ext cx="488053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5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0593" y="3051013"/>
            <a:ext cx="510407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538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684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8608" y="1972703"/>
            <a:ext cx="399169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8538" y="2548966"/>
            <a:ext cx="4341762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4674" y="1969475"/>
            <a:ext cx="3997960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5091" y="2545738"/>
            <a:ext cx="433754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00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029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09600"/>
            <a:ext cx="3934663" cy="2023252"/>
          </a:xfrm>
        </p:spPr>
        <p:txBody>
          <a:bodyPr anchor="b"/>
          <a:lstStyle>
            <a:lvl1pPr algn="ctr"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6740" y="609601"/>
            <a:ext cx="6198548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37" y="2632852"/>
            <a:ext cx="3934664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211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09600"/>
            <a:ext cx="5933423" cy="2023254"/>
          </a:xfrm>
        </p:spPr>
        <p:txBody>
          <a:bodyPr anchor="b"/>
          <a:lstStyle>
            <a:lvl1pPr algn="ctr"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2870" y="609601"/>
            <a:ext cx="3254510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7" y="2632853"/>
            <a:ext cx="5933403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261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6" y="4289374"/>
            <a:ext cx="10361733" cy="81161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435" y="698261"/>
            <a:ext cx="9819974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36" y="5108728"/>
            <a:ext cx="10361753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90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6" y="609600"/>
            <a:ext cx="10361753" cy="3427245"/>
          </a:xfrm>
        </p:spPr>
        <p:txBody>
          <a:bodyPr anchor="ctr"/>
          <a:lstStyle>
            <a:lvl1pPr algn="ctr"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37" y="4204821"/>
            <a:ext cx="10361753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318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609600"/>
            <a:ext cx="9300329" cy="2992904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196" y="3610032"/>
            <a:ext cx="8750020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36" y="4372797"/>
            <a:ext cx="10361753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1001227" y="75416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4809" y="29935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762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2138722"/>
            <a:ext cx="10361753" cy="2511835"/>
          </a:xfrm>
        </p:spPr>
        <p:txBody>
          <a:bodyPr anchor="b"/>
          <a:lstStyle>
            <a:lvl1pPr algn="ctr"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37" y="4662335"/>
            <a:ext cx="1036175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232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536" y="609600"/>
            <a:ext cx="10361753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536" y="2367093"/>
            <a:ext cx="329811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536" y="2943356"/>
            <a:ext cx="3298117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1230" y="2367093"/>
            <a:ext cx="329066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0192" y="2943356"/>
            <a:ext cx="330249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1222" y="2367093"/>
            <a:ext cx="330406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1222" y="2943356"/>
            <a:ext cx="3304067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340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536" y="610772"/>
            <a:ext cx="10361753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536" y="4204820"/>
            <a:ext cx="329555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536" y="2367093"/>
            <a:ext cx="3295551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536" y="4781082"/>
            <a:ext cx="3295551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1602" y="4204820"/>
            <a:ext cx="330096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0191" y="2367093"/>
            <a:ext cx="330249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0191" y="4781081"/>
            <a:ext cx="330249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1222" y="4204820"/>
            <a:ext cx="32998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1222" y="2367093"/>
            <a:ext cx="3304067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1097" y="4781079"/>
            <a:ext cx="3304192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858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537" y="2367094"/>
            <a:ext cx="10361753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103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130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609602"/>
            <a:ext cx="2552661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537" y="609602"/>
            <a:ext cx="7656730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7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578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446088"/>
            <a:ext cx="3504286" cy="976312"/>
          </a:xfrm>
        </p:spPr>
        <p:txBody>
          <a:bodyPr anchor="b"/>
          <a:lstStyle>
            <a:lvl1pPr algn="l">
              <a:defRPr sz="19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365" y="446089"/>
            <a:ext cx="518025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8" y="1598613"/>
            <a:ext cx="350428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793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4800600"/>
            <a:ext cx="891307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8538" y="634965"/>
            <a:ext cx="8913078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367338"/>
            <a:ext cx="891307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073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0773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14" y="-786"/>
            <a:ext cx="2356060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249" y="624110"/>
            <a:ext cx="890936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2133600"/>
            <a:ext cx="8913078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8914" y="6130437"/>
            <a:ext cx="1145984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538" y="6135809"/>
            <a:ext cx="7618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674" y="787783"/>
            <a:ext cx="77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99">
                <a:solidFill>
                  <a:srgbClr val="FEFFFF"/>
                </a:solidFill>
              </a:defRPr>
            </a:lvl1pPr>
          </a:lstStyle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283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91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168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88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537" y="618518"/>
            <a:ext cx="10361752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537" y="2367094"/>
            <a:ext cx="10361753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6737" y="5883276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4D2929F-B78B-4237-AF0A-A44D9034A345}" type="datetimeFigureOut">
              <a:rPr lang="vi-VN" smtClean="0"/>
              <a:t>02/01/2017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537" y="5883276"/>
            <a:ext cx="6671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1273" y="5883276"/>
            <a:ext cx="764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397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126" rtl="0" eaLnBrk="1" latinLnBrk="0" hangingPunct="1">
        <a:lnSpc>
          <a:spcPct val="90000"/>
        </a:lnSpc>
        <a:spcBef>
          <a:spcPct val="0"/>
        </a:spcBef>
        <a:buNone/>
        <a:defRPr sz="3599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199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79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8.xml"/><Relationship Id="rId4" Type="http://schemas.openxmlformats.org/officeDocument/2006/relationships/audio" Target="../media/media3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piano_keys_moving_up_down_hg_cl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7646">
            <a:off x="384644" y="5252522"/>
            <a:ext cx="389096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piano_keys_moving_up_down_hg_cl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7646">
            <a:off x="537044" y="5404922"/>
            <a:ext cx="389096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phao hoa"/>
          <p:cNvPicPr>
            <a:picLocks noChangeAspect="1" noChangeArrowheads="1" noCrop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18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85870" y="1960560"/>
            <a:ext cx="6629400" cy="2286000"/>
          </a:xfrm>
          <a:prstGeom prst="rect">
            <a:avLst/>
          </a:prstGeom>
          <a:noFill/>
        </p:spPr>
        <p:txBody>
          <a:bodyPr>
            <a:prstTxWarp prst="textDeflate">
              <a:avLst/>
            </a:prstTxWarp>
            <a:spAutoFit/>
          </a:bodyPr>
          <a:lstStyle/>
          <a:p>
            <a:pPr>
              <a:defRPr/>
            </a:pPr>
            <a:r>
              <a:rPr lang="vi-VN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Âm nhạc lớp  2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3478369" y="4746625"/>
            <a:ext cx="6096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Ng­ười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3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65194" y="1101210"/>
            <a:ext cx="2858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xét</a:t>
            </a:r>
            <a:endParaRPr lang="en-US" sz="54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71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7492" y="2071597"/>
            <a:ext cx="1149385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kính chúc quý thầy cô</a:t>
            </a:r>
          </a:p>
          <a:p>
            <a:pPr algn="ctr"/>
            <a:r>
              <a:rPr lang="en-US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60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ồi dào sức khỏe .</a:t>
            </a:r>
          </a:p>
          <a:p>
            <a:pPr algn="ctr"/>
            <a:r>
              <a:rPr lang="en-US" sz="60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!</a:t>
            </a:r>
            <a:endParaRPr lang="en-US" sz="6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7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40672" y="1018617"/>
            <a:ext cx="5107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giọng</a:t>
            </a:r>
            <a:endParaRPr lang="en-US" sz="54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6980" y="3117235"/>
            <a:ext cx="77748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hát : Nắng sớm</a:t>
            </a:r>
            <a:endParaRPr lang="en-US" sz="72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nang s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62" y="1403554"/>
            <a:ext cx="1157318" cy="114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8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43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30387" y="1018617"/>
            <a:ext cx="4128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623" y="2524092"/>
            <a:ext cx="27687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8" name="Rectangle 7"/>
          <p:cNvSpPr/>
          <p:nvPr/>
        </p:nvSpPr>
        <p:spPr>
          <a:xfrm>
            <a:off x="439623" y="3542918"/>
            <a:ext cx="11546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56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52156" y="943663"/>
            <a:ext cx="26845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20</a:t>
            </a:r>
            <a:endParaRPr lang="en-US" sz="66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1137" y="2967335"/>
            <a:ext cx="101665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D05A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bài hát : Bầu trời xanh</a:t>
            </a:r>
            <a:endParaRPr lang="en-US" sz="60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1D05AF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4475" y="4348925"/>
            <a:ext cx="62020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D05A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 và lời : Nguyễn Văn Quỳ</a:t>
            </a:r>
            <a:endParaRPr lang="en-US" sz="36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1D05AF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08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4639" y="815789"/>
            <a:ext cx="4299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Bầu trời xanh</a:t>
            </a:r>
            <a:endParaRPr lang="en-US" sz="54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49882" y="1537816"/>
            <a:ext cx="47660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 và lời : Nguyễn Văn Quỳ</a:t>
            </a:r>
            <a:endParaRPr lang="en-US" sz="2800" b="1" i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833" y="2413414"/>
            <a:ext cx="117822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6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6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6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bau troi xanh -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012" y="934884"/>
            <a:ext cx="609600" cy="602932"/>
          </a:xfrm>
          <a:prstGeom prst="rect">
            <a:avLst/>
          </a:prstGeom>
        </p:spPr>
      </p:pic>
      <p:pic>
        <p:nvPicPr>
          <p:cNvPr id="9" name="bau troi xanh - co lo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4" y="934884"/>
            <a:ext cx="609600" cy="60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5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0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4639" y="1543271"/>
            <a:ext cx="4299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Bầu trời xanh</a:t>
            </a:r>
            <a:endParaRPr lang="en-US" sz="54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49882" y="2265298"/>
            <a:ext cx="47660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 và lời : Nguyễn Văn Quỳ</a:t>
            </a:r>
            <a:endParaRPr lang="en-US" sz="2800" b="1" i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833" y="2983034"/>
            <a:ext cx="117822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yêu bầu trời xanh xanh, yêu đám mây hồng hồng.</a:t>
            </a:r>
          </a:p>
          <a:p>
            <a:endParaRPr lang="en-US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yêu lá cờ xanh xanh, yêu cánh chim trắng trắng.</a:t>
            </a:r>
          </a:p>
          <a:p>
            <a:endParaRPr lang="en-US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yêu màu cờ xanh xanh, yêu cánh chim hòa bình.</a:t>
            </a:r>
          </a:p>
          <a:p>
            <a:endParaRPr lang="en-US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cất tiếng ca vang vang, vui bước chân tới trường.</a:t>
            </a:r>
            <a:endParaRPr lang="vi-VN" sz="4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6765" y="755558"/>
            <a:ext cx="70984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kết hợp vỗ đệm theo nhịp 2</a:t>
            </a:r>
            <a:endParaRPr lang="en-US" sz="40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945" y="2986146"/>
            <a:ext cx="117822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yêu bầu trời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xanh,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đám mây hồng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yêu lá cờ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xanh,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cánh chim trắng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yêu màu cờ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xanh,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cánh chim hòa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cất tiếng ca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vang,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bước chân tới t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rường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bau troi xanh -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2" y="1254767"/>
            <a:ext cx="609600" cy="60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8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80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44639" y="1543271"/>
            <a:ext cx="4299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Bầu trời xanh</a:t>
            </a:r>
            <a:endParaRPr lang="en-US" sz="54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49882" y="2265298"/>
            <a:ext cx="47660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 và lời : Nguyễn Văn Quỳ</a:t>
            </a:r>
            <a:endParaRPr lang="en-US" sz="2800" b="1" i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82767" y="755558"/>
            <a:ext cx="75264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kết hợp vận động theo nhịp 2</a:t>
            </a:r>
            <a:endParaRPr lang="en-US" sz="40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833" y="2983034"/>
            <a:ext cx="117822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yêu bầu trời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xanh,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đám mây hồng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yêu lá cờ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xanh,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cánh chim trắng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yêu màu cờ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xanh,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cánh chim hòa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cất tiếng ca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vang,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bước chân tới t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rường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bau troi xanh -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98" y="1402004"/>
            <a:ext cx="609600" cy="60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5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4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2534" y="755558"/>
            <a:ext cx="48068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âm nhạc</a:t>
            </a:r>
            <a:endParaRPr lang="en-US" sz="48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7882" y="1586555"/>
            <a:ext cx="67762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Điền từ thiếu vào chỗ trống</a:t>
            </a:r>
            <a:endParaRPr lang="en-US" sz="44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833" y="2983034"/>
            <a:ext cx="117822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yêu bầu trời …… …… , yêu đám mây …… ……</a:t>
            </a:r>
          </a:p>
          <a:p>
            <a:pPr algn="just"/>
            <a:endParaRPr lang="en-US" sz="160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yêu …. … xanh xanh, yêu cánh chim ….. ……...</a:t>
            </a:r>
          </a:p>
          <a:p>
            <a:pPr algn="just"/>
            <a:endParaRPr lang="en-US" sz="160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yêu màu cờ …… ……. , yêu cánh chim hòa bình.</a:t>
            </a:r>
          </a:p>
          <a:p>
            <a:pPr algn="just"/>
            <a:endParaRPr lang="en-US" sz="160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cất tiếng ca vang vang, vui bước chân .... ……...</a:t>
            </a:r>
            <a:endParaRPr lang="vi-VN" sz="4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2594" y="2980168"/>
            <a:ext cx="241284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xanh</a:t>
            </a:r>
          </a:p>
        </p:txBody>
      </p:sp>
      <p:sp>
        <p:nvSpPr>
          <p:cNvPr id="9" name="Rectangle 8"/>
          <p:cNvSpPr/>
          <p:nvPr/>
        </p:nvSpPr>
        <p:spPr>
          <a:xfrm>
            <a:off x="9534096" y="2987716"/>
            <a:ext cx="247375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hồng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39386" y="5623367"/>
            <a:ext cx="234711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 trường</a:t>
            </a:r>
            <a:endParaRPr lang="vi-VN" sz="420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8136" y="4731830"/>
            <a:ext cx="241284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xanh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15791" y="3868001"/>
            <a:ext cx="123142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 cờ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75265" y="3868001"/>
            <a:ext cx="253146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rắng trắng</a:t>
            </a:r>
          </a:p>
        </p:txBody>
      </p:sp>
    </p:spTree>
    <p:extLst>
      <p:ext uri="{BB962C8B-B14F-4D97-AF65-F5344CB8AC3E}">
        <p14:creationId xmlns:p14="http://schemas.microsoft.com/office/powerpoint/2010/main" val="210926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135927" y="895939"/>
            <a:ext cx="5917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– Ý nghĩa</a:t>
            </a:r>
            <a:endParaRPr lang="en-US" sz="54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198" y="2258008"/>
            <a:ext cx="11176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8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4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48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12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92</TotalTime>
  <Words>436</Words>
  <Application>Microsoft Office PowerPoint</Application>
  <PresentationFormat>Custom</PresentationFormat>
  <Paragraphs>68</Paragraphs>
  <Slides>11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Tahoma</vt:lpstr>
      <vt:lpstr>Times New Roman</vt:lpstr>
      <vt:lpstr>Tw Cen MT</vt:lpstr>
      <vt:lpstr>Trebuchet MS</vt:lpstr>
      <vt:lpstr>Wingdings 3</vt:lpstr>
      <vt:lpstr>Wisp</vt:lpstr>
      <vt:lpstr>Office Theme</vt:lpstr>
      <vt:lpstr>Facet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thanh minh</dc:creator>
  <cp:lastModifiedBy>admin-pc</cp:lastModifiedBy>
  <cp:revision>17</cp:revision>
  <dcterms:created xsi:type="dcterms:W3CDTF">2016-01-14T16:57:49Z</dcterms:created>
  <dcterms:modified xsi:type="dcterms:W3CDTF">2017-01-02T14:53:09Z</dcterms:modified>
</cp:coreProperties>
</file>